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ms-powerpoint.presentation.macroEnabled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6"/>
  </p:notesMasterIdLst>
  <p:sldIdLst>
    <p:sldId id="256" r:id="rId3"/>
    <p:sldId id="329" r:id="rId4"/>
    <p:sldId id="285" r:id="rId5"/>
    <p:sldId id="288" r:id="rId6"/>
    <p:sldId id="321" r:id="rId7"/>
    <p:sldId id="322" r:id="rId8"/>
    <p:sldId id="332" r:id="rId9"/>
    <p:sldId id="315" r:id="rId10"/>
    <p:sldId id="310" r:id="rId11"/>
    <p:sldId id="291" r:id="rId12"/>
    <p:sldId id="300" r:id="rId13"/>
    <p:sldId id="33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1E1D1D"/>
    <a:srgbClr val="E4EBE8"/>
    <a:srgbClr val="FDE22C"/>
    <a:srgbClr val="62C6C5"/>
    <a:srgbClr val="050505"/>
    <a:srgbClr val="36918A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8220" autoAdjust="0"/>
  </p:normalViewPr>
  <p:slideViewPr>
    <p:cSldViewPr snapToGrid="0" snapToObjects="1">
      <p:cViewPr varScale="1">
        <p:scale>
          <a:sx n="110" d="100"/>
          <a:sy n="110" d="100"/>
        </p:scale>
        <p:origin x="145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Joe Zack, dev, podcaster, </a:t>
            </a:r>
            <a:r>
              <a:rPr lang="en-US" dirty="0" err="1"/>
              <a:t>pokefan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Building applications Azure Search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Overview of search engines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Add a search engine to an existing site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Whirlwind tour of advanced features in Azure Search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Ready and able to go build some apps, and drop links in the comments below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Joe Zack, dev, podcaster, </a:t>
            </a:r>
            <a:r>
              <a:rPr lang="en-US" dirty="0" err="1"/>
              <a:t>pokefan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Building applications Azure Search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Overview of search engines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Code through an App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Ready and able to go build some apps, and drop links in the comments below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9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data and really, a huge part of how we interact with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Watching tv, coding is difficult, phone without going through with sort of search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But…I’m not very good at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 typo, I don’t know what I’m looking for until I see it – or until google suggests it to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https://ardorseo.com/blog/how-many-google-searches-per-day-2018/</a:t>
            </a:r>
          </a:p>
          <a:p>
            <a:r>
              <a:rPr lang="en-US" dirty="0"/>
              <a:t>https://www.scrapehero.com/many-products-amazon-sell-january-2018/</a:t>
            </a:r>
          </a:p>
          <a:p>
            <a:r>
              <a:rPr lang="en-US" dirty="0"/>
              <a:t>https://stackexchange.com/performance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make matters worse, every year there is more data in existence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every year my customers are expecting more out of my software – because they are getting used to the rich experiences they have with Google and Amazon, and Netflix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I’m okay with that, because my software development tools are also getting better and better every year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developer, I write a lot of software that let humans interact with data and search is a really big part of that – so I need to make sure that I understand my options.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 I’m going to demo today can be built in other ways – including traditional relational databases,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YOU, the dev, are going to be doing a lot of extra work to deliver the kinds of search experience that people are used 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time you spend coding features like synonyms, stemming, fuzzy search, bucketing, or auto-suggest that come out of the box with modern search engines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dirty="0">
                <a:effectLst/>
              </a:rPr>
              <a:t>less time spent on the parts of your app that are unique to your problem domain.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 said, there are reasons to stick with what you’ve got.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effectLst/>
              </a:rPr>
              <a:t>* You already know how to use your current tools and you’ve got inertia with them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If you work on a team, then you don’t need to convince anybody else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 needs to be maintained, so they need to bring a LOT of value to the table in order for you to even consider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Adding it to your toolchain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Let’ work through a sample application, so we can get a glimpse of those benefits.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the features that demo got out of Azure Search.</a:t>
            </a:r>
          </a:p>
          <a:p>
            <a:endParaRPr lang="en-US" sz="1200" dirty="0"/>
          </a:p>
          <a:p>
            <a:r>
              <a:rPr lang="en-US" sz="1200" dirty="0"/>
              <a:t>These are the types of things that users expect out of search, and are hard to implement well on your 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the features that demo got out of Azure Search.</a:t>
            </a:r>
          </a:p>
          <a:p>
            <a:endParaRPr lang="en-US" sz="1200" dirty="0"/>
          </a:p>
          <a:p>
            <a:r>
              <a:rPr lang="en-US" sz="1200" dirty="0"/>
              <a:t>These are the types of things that users expect out of search, and are hard to implement well on your 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8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tough to compare apples to apples, but</a:t>
            </a:r>
          </a:p>
          <a:p>
            <a:endParaRPr lang="en-US" dirty="0"/>
          </a:p>
          <a:p>
            <a:r>
              <a:rPr lang="en-US" dirty="0"/>
              <a:t>Best offering: Elasticsearch (REST API, Ecosystem) but you are going to pay</a:t>
            </a:r>
          </a:p>
          <a:p>
            <a:r>
              <a:rPr lang="en-US" dirty="0"/>
              <a:t>Azure Search – </a:t>
            </a:r>
            <a:r>
              <a:rPr lang="en-US" dirty="0" err="1"/>
              <a:t>lucene</a:t>
            </a:r>
            <a:r>
              <a:rPr lang="en-US" dirty="0"/>
              <a:t> based, highly compatible with other search engines, low barrier to entry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2CE5-9CB9-4DD2-87D0-BB80BDCD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3E15B-A3E4-4998-9766-53CDB0F8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7E8E-2A52-475F-AEAA-5B3DFCA4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79EF-BE5A-452D-962D-46B46B7E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9A17-469C-47F6-8487-C4FC0348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6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FD35-20A8-4342-BE29-C1167220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8CB0-1574-427D-8B5E-1A7F787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FDD1-176F-4FF8-AEF8-E4456E60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77F1-46E2-47C0-9A6E-573C0795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71D0-DE29-4205-B2EB-F7C76A8D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39D4-1679-4D9F-9DB4-82CCBF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BC3F-FFC0-4CB1-909C-33843456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191B-CECE-4842-8619-66264C4B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9A3C-EFC9-4939-9188-4573DCDC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95D9-B00D-49A7-B652-C3927201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9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26A1-8EF4-4A74-B430-57C43DEA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20B3-232E-4F67-B906-A135956FE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F58C4-7926-4A46-A3D8-37BAD6DF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9FDF-AC6A-4B0A-8A3F-B0F1F683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EF495-D060-4520-AF92-D0A9606E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C431-2DF9-4600-8C65-4D1AFCEE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2C48-AE5A-4B75-9A23-F9AD7651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DB7A-434D-4DD3-BBDB-84CAACC6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DCF2-1DCF-4F5C-B7D4-BFE19422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8D384-41FB-40F6-8E24-3D7694198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B51A1-F91D-487A-B34F-B8C216E1B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5AFA5-76D6-48B7-ABEC-C3B403CE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45B3-D649-41F0-8A51-EE1146F0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5426A-D229-4593-BB00-6B92EF0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D8AA-DC4A-49A4-9790-ABACBA9B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6DCAA-FD9E-477E-B0E7-47FFFAFB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EF5A-EA14-452E-AB6B-640CF847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BE2B8-AD8C-4FC6-B810-6A171610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EFB74-F3B7-4287-9931-E383C187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756B-A8FA-4CA7-B848-ECC9E539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3059-15F6-4687-A8F1-E251BE14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B1E3-BAC1-4FAF-B099-60BAF4E7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5A3E-08FC-4711-BEC3-4725D7D8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F4C0C-D92D-4430-AF6A-B9748B68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80A61-633C-4E6C-A1B0-6F1BEAF5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22942-7738-44F7-AEAE-9151ADC4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63501-10FD-4EBA-9044-70A66A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CD8D-00A8-4ABD-A88C-1914A6CD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7D13F-04D5-4C75-8421-0F7CE052E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3801A-5B19-43E6-9D2A-11B83DDD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17259-37A6-4648-87C9-45E7ABC9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A0EA1-6F74-4D9B-BD2D-D65E5CCE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8D489-03B5-469A-BEA4-42208F1E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6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1E9F-1328-45CE-992D-9761022F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FA011-0428-459E-B49F-53DB6D63B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BE9B-D06E-469A-9240-B28128B4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1F1A-85B1-4E0D-B1FF-114D28AE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EB61-9D9C-4ADA-B806-7CE87BFE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D7EF-62B8-4C0E-8862-1B7A79E81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B8644-2D9A-45FC-8698-260CE3AB2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D60C2-C06A-4AFE-9E3A-064F26EC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48AE-B636-4BEA-A578-C4C8D6C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FAD7-984E-4C2F-8A47-CA1E7D04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A3C7F-6EEB-4810-9153-F392C418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09B8B-261C-4779-AC36-0746B6926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1595-14AF-41F8-AC61-2CBC02D5B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E429-2B6D-4CA7-879D-661CE2797DFF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CECE-10E9-40F5-9F76-518136063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3094-12BF-4D51-BC83-2BB86EC5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293396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877204-BB5B-4A78-96B5-0137AE3D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20" y="170824"/>
            <a:ext cx="10092159" cy="62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293396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B8E-44A5-7D41-8EA8-029BE17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5CF0-90E0-FA46-9815-978179AA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97CB5-0744-4D5E-99A4-1E107823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7" y="-20320"/>
            <a:ext cx="12197953" cy="99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EA22D-CB5C-5F45-AC06-9C80996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3" y="805070"/>
            <a:ext cx="8075053" cy="5247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BEF09-842B-484A-AE1F-4C984BB443E4}"/>
              </a:ext>
            </a:extLst>
          </p:cNvPr>
          <p:cNvSpPr/>
          <p:nvPr/>
        </p:nvSpPr>
        <p:spPr>
          <a:xfrm>
            <a:off x="1881187" y="6176963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www.eetimes.com</a:t>
            </a:r>
            <a:r>
              <a:rPr lang="en-US" dirty="0"/>
              <a:t>/</a:t>
            </a:r>
            <a:r>
              <a:rPr lang="en-US" dirty="0" err="1"/>
              <a:t>author.asp?section_id</a:t>
            </a:r>
            <a:r>
              <a:rPr lang="en-US" dirty="0"/>
              <a:t>=36&amp;doc_id=1330462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Why not RDBMS?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6" y="2389518"/>
            <a:ext cx="7129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ACID Compliant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Reliable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Auto Suggest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Auto-Bucketing</a:t>
            </a:r>
          </a:p>
          <a:p>
            <a:r>
              <a:rPr lang="en-US" sz="2400" dirty="0"/>
              <a:t>Location searches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Advanced Query DSL</a:t>
            </a:r>
          </a:p>
          <a:p>
            <a:r>
              <a:rPr lang="en-US" sz="2400" dirty="0"/>
              <a:t>Easy import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we didn’t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r>
              <a:rPr lang="en-US" sz="2400" dirty="0"/>
              <a:t>Highlighting</a:t>
            </a:r>
          </a:p>
          <a:p>
            <a:r>
              <a:rPr lang="en-US" sz="2400" dirty="0"/>
              <a:t>Geo Fencing</a:t>
            </a:r>
          </a:p>
          <a:p>
            <a:r>
              <a:rPr lang="en-US" sz="2400" dirty="0"/>
              <a:t>Cognitive search</a:t>
            </a:r>
          </a:p>
          <a:p>
            <a:r>
              <a:rPr lang="en-US" sz="2400" dirty="0"/>
              <a:t>Monitoring and Reporting</a:t>
            </a:r>
          </a:p>
          <a:p>
            <a:r>
              <a:rPr lang="en-US" sz="2400" dirty="0"/>
              <a:t>Managed Infrastructure</a:t>
            </a:r>
          </a:p>
          <a:p>
            <a:r>
              <a:rPr lang="en-US" sz="2400" dirty="0"/>
              <a:t>Field boosting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75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vs…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321339"/>
              </p:ext>
            </p:extLst>
          </p:nvPr>
        </p:nvGraphicFramePr>
        <p:xfrm>
          <a:off x="838200" y="1825624"/>
          <a:ext cx="10273497" cy="333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6980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2176075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3500442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 err="1"/>
                        <a:t>Algolia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23300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SOLR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Text Search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</TotalTime>
  <Words>858</Words>
  <Application>Microsoft Office PowerPoint</Application>
  <PresentationFormat>Widescreen</PresentationFormat>
  <Paragraphs>148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Coolvetica</vt:lpstr>
      <vt:lpstr>Office Theme</vt:lpstr>
      <vt:lpstr>Custom Design</vt:lpstr>
      <vt:lpstr>Building Azure Search Apps</vt:lpstr>
      <vt:lpstr>PowerPoint Presentation</vt:lpstr>
      <vt:lpstr>PowerPoint Presentation</vt:lpstr>
      <vt:lpstr>Why not RDBMS?</vt:lpstr>
      <vt:lpstr>Is it worth it?</vt:lpstr>
      <vt:lpstr>Azure Search</vt:lpstr>
      <vt:lpstr>Features we didn’t see</vt:lpstr>
      <vt:lpstr>Azure vs…</vt:lpstr>
      <vt:lpstr>Text Search</vt:lpstr>
      <vt:lpstr>Aggregation and Filtering</vt:lpstr>
      <vt:lpstr>PowerPoint Presentation</vt:lpstr>
      <vt:lpstr>Building Azure Search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Joe Zack</cp:lastModifiedBy>
  <cp:revision>377</cp:revision>
  <dcterms:created xsi:type="dcterms:W3CDTF">2018-09-10T01:36:40Z</dcterms:created>
  <dcterms:modified xsi:type="dcterms:W3CDTF">2019-02-25T14:25:35Z</dcterms:modified>
</cp:coreProperties>
</file>